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6" r:id="rId6"/>
    <p:sldId id="262" r:id="rId7"/>
    <p:sldId id="263" r:id="rId8"/>
    <p:sldId id="265" r:id="rId9"/>
    <p:sldId id="266" r:id="rId10"/>
    <p:sldId id="267" r:id="rId11"/>
    <p:sldId id="268" r:id="rId12"/>
    <p:sldId id="277" r:id="rId13"/>
    <p:sldId id="278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078E4-EFC0-4709-B6CF-858D29E3B0C8}" v="1" dt="2022-11-23T08:36:45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5.3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36,'138'-1,"-3"-4,866-24,-951 28,88 3,-120-1,-1 1,1 2,-1-1,1 2,25 10,-16-3,0-1,1-2,0-1,49 8,154 3,4-15,102 5,-174 10,-37-3,360 12,2-27,-445-1,46 0,217-9,188-18,6 23,124 5,-584 1,-1 2,40 9,42 4,-81-16,0-2,1-2,45-9,2 0,84 3,-124 7,76-6,57-1,-139 10,46-2,-69-3,-18 4,0-1,0 1,-1 0,1-1,0 1,0 0,-1-1,1 1,0-1,-1 0,1 1,-1-1,1 1,-1-1,1 0,-1 1,1-1,-1 0,0 0,1-1,-1-9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2:05:03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0T21:42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842 242 24575,'11'-7'0,"0"2"0,88-40 0,121-39 0,-201 78 0,0 1 0,29-4 0,-38 8 0,0 0 0,0 1 0,0 0 0,1 1 0,-1 0 0,15 4 0,16 7 0,56 27 0,-64-25 0,0-1 0,66 16 0,-92-28 0,1 0 0,0-1 0,0 0 0,0-1 0,0 0 0,0 0 0,0-1 0,0 0 0,-1 0 0,11-4 0,-7 2 0,0 0 0,1 1 0,22-3 0,77 5 0,-73 2 0,-25 0 0,0 1 0,-1 0 0,1 1 0,0 0 0,19 9 0,-17-6 0,1-1 0,30 6 0,73 1 0,136-5 0,-136 1 0,0 0 0,330-9 0,-673 2 0,-264-2 0,182-29 0,106 6 0,118 17 0,0 3 0,-127 11 0,-205 21 0,165-47 0,161 7 0,37 4 0,-94-4 0,-488 14 0,632-2 0,-2 0 0,0 0 0,0 0 0,0 1 0,-1-1 0,1 1 0,-4 0 0,6 0 0,1-1 0,0 0 0,-1 0 0,1 0 0,-1 1 0,1-1 0,0 0 0,-1 0 0,1 1 0,0-1 0,0 0 0,-1 1 0,1-1 0,0 0 0,0 1 0,-1-1 0,1 0 0,0 1 0,0-1 0,0 1 0,-1 0 0,1 0 0,0 0 0,1 0 0,-1 0 0,0 0 0,0 0 0,0 0 0,1-1 0,-1 1 0,0 0 0,1 0 0,-1 0 0,1 0 0,-1 0 0,1 0 0,20 35 0,-12-20 0,19 26 0,-25-39 0,-1-1 0,0 0 0,1 0 0,-1 0 0,1 0 0,0 0 0,0 0 0,0-1 0,0 1 0,0-1 0,0 0 0,4 1 0,6 1 0,23 2 0,-26-4 0,342 6 0,-217-8 0,-116 1 0,1-1 0,0 2 0,35 5 0,15 5 0,109 4 0,74-13 0,-187-3 0,301-7 0,93-1 0,164 9 0,-595-1 0,-1-2 0,55-13 0,-2 1 0,-37 8 0,-1 3 0,1 1 0,44 4 0,-107-2 0,-26 1 0,2 2 0,-1706-2 0,1477 8 0,-66-1 0,235-15 0,-10 0 0,78 9 0,-36-2 0,63 1 0,0-1 0,0-1 0,0 1 0,1-2 0,-1 1 0,-12-6 0,18 7 0,-131-71 0,129 69 0,-15-9 0,-30-14 0,44 24 0,0 0 0,0 0 0,0 0 0,0 1 0,0 0 0,0 0 0,0 0 0,-1 0 0,1 1 0,0 0 0,-11 1 0,16-1 0,0 0 0,1 0 0,-1 0 0,0 0 0,0 0 0,0 0 0,0 1 0,0-1 0,0 0 0,0 0 0,0 0 0,0 0 0,1 0 0,-1 0 0,0 0 0,0 0 0,0 0 0,0 1 0,0-1 0,0 0 0,0 0 0,0 0 0,0 0 0,0 0 0,0 0 0,0 0 0,0 1 0,0-1 0,0 0 0,0 0 0,0 0 0,0 0 0,0 0 0,0 0 0,0 0 0,0 1 0,0-1 0,0 0 0,0 0 0,0 0 0,0 0 0,0 0 0,-1 0 0,1 0 0,0 0 0,0 0 0,0 1 0,0-1 0,0 0 0,0 0 0,0 0 0,0 0 0,0 0 0,-1 0 0,1 0 0,0 0 0,0 0 0,0 0 0,0 0 0,0 0 0,0 0 0,0 0 0,-1 0 0,1 0 0,0 0 0,0 0 0,0 0 0,3 2 0,1-1 0,-1 1 0,1-1 0,-1 0 0,1 0 0,3 1 0,45 6 0,84 2 0,-115-9 0,168 6 0,1125 1-1254,-836-9 2508,352 1-1254,-823 0 0,9 0 0,-1 1 0,17 2 0,-27-2 0,-1 0 0,1 0 0,-1 0 0,1 1 0,-1 0 0,1 0 0,-1 0 0,0 0 0,0 1 0,7 5 0,-5-2 0,1 1 0,2 0 0,-1 0 0,1-1 0,12 7 0,-19-12 0,0 0 0,0 0 0,0 0 0,0-1 0,0 1 0,1-1 0,-1 0 0,0 1 0,0-1 0,0 0 0,0 0 0,3 0 0,-4-1 0,1 1 0,-1-1 0,1 1 0,-1-1 0,0 0 0,1 1 0,-1-1 0,0 0 0,0 0 0,0 0 0,1 0 0,-1 0 0,0 0 0,0 0 0,0 0 0,-1 0 0,1-1 0,0 1 0,1-2 0,0-4 0,0 1 0,0 0 0,0-1 0,-1 0 0,0 1 0,0-1 0,-1 0 0,1 1 0,-2-1 0,1 0 0,-1 0 0,0 1 0,0-1 0,-1 1 0,1-1 0,-2 1 0,1-1 0,-1 1 0,0 0 0,-6-10 0,9 16 0,-1-1 0,1 1 0,0 0 0,0-1 0,0 1 0,0 0 0,-1 0 0,1-1 0,0 1 0,0 0 0,-1 0 0,1-1 0,0 1 0,-1 0 0,1 0 0,0 0 0,-1-1 0,1 1 0,0 0 0,-1 0 0,1 0 0,0 0 0,-1 0 0,1 0 0,0 0 0,-1 0 0,1 0 0,0 0 0,-1 0 0,1 0 0,-1 0 0,1 0 0,0 0 0,-1 0 0,1 0 0,0 0 0,-1 0 0,1 1 0,0-1 0,-1 0 0,1 0 0,0 0 0,0 1 0,-1-1 0,1 0 0,0 0 0,0 1 0,-1-1 0,1 0 0,0 1 0,0-1 0,-1 1 0,-9 21 0,9-20 0,-28 101 0,23-76 0,-1 0 0,-1-1 0,-18 38 0,26-63 0,0 0 0,-1 0 0,1 0 0,-1 0 0,1 0 0,-1-1 0,0 1 0,1 0 0,-1 0 0,0-1 0,1 1 0,-1 0 0,-1 0 0,2-1 0,-1 0 0,1 0 0,0 0 0,0 0 0,-1 0 0,1 0 0,0 0 0,0 0 0,-1 0 0,1 0 0,0 0 0,0 0 0,-1 0 0,1 0 0,0 0 0,0-1 0,-1 1 0,1 0 0,0 0 0,0 0 0,-1 0 0,1 0 0,0-1 0,0 1 0,0 0 0,0 0 0,-1 0 0,1-1 0,0 1 0,0 0 0,-2-4 0,1 0 0,-1 1 0,1-1 0,0 0 0,0-3 0,0 3 0,-8-38 0,2 9 0,-19-58 0,24 85 0,-1 0 0,0 0 0,-1 1 0,-4-7 0,7 10 0,0 1 0,0 0 0,0 0 0,0 0 0,0 0 0,0 0 0,-1 0 0,1 0 0,0 0 0,-3-1 0,3 2 0,1 0 0,-1 0 0,0 0 0,1 0 0,-1 0 0,0 0 0,1 0 0,-1 0 0,0 0 0,1 0 0,-1 0 0,0 0 0,1 0 0,-1 1 0,0-1 0,1 0 0,-1 0 0,1 1 0,-1-1 0,0 1 0,1-1 0,-1 0 0,1 1 0,-1-1 0,0 2 0,-15 14 0,0-1 0,-2 0 0,0-1 0,0-1 0,-1-1 0,-1-1 0,0 0 0,-35 13 0,52-23 0,0 0 0,0 0 0,0 0 0,0 0 0,-1 0 0,1-1 0,0 0 0,0 1 0,-1-1 0,1 0 0,0-1 0,0 1 0,-1-1 0,1 1 0,0-1 0,0 0 0,0 0 0,0 0 0,0-1 0,0 1 0,0-1 0,0 1 0,0-1 0,1 0 0,-1 0 0,1 0 0,-1-1 0,1 1 0,0-1 0,-2-2 0,-7-11 0,1 0 0,-15-34 0,1 2 0,23 46 0,0 0 0,0 0 0,0 0 0,-1 0 0,1 1 0,-1-1 0,1 0 0,-1 0 0,-3-2 0,4 4 0,1 0 0,-1 0 0,1-1 0,-1 1 0,0 0 0,1 0 0,-1 0 0,0 0 0,1 0 0,-1 0 0,0 0 0,1 0 0,-1 0 0,0 0 0,1 0 0,-1 1 0,0-1 0,1 0 0,-1 0 0,1 1 0,-1-1 0,0 0 0,1 1 0,-1-1 0,1 0 0,-1 1 0,1-1 0,-1 1 0,1-1 0,0 1 0,-1-1 0,1 1 0,-1-1 0,1 1 0,-1 1 0,-36 59 0,21-32 0,-10 22 0,25-50 0,1-1 0,0 1 0,0-1 0,-1 0 0,1 1 0,0-1 0,-1 0 0,1 1 0,0-1 0,-1 0 0,1 1 0,0-1 0,-1 0 0,1 0 0,-1 1 0,1-1 0,-1 0 0,1 0 0,0 0 0,-1 0 0,1 0 0,-1 0 0,1 0 0,-1 0 0,1 0 0,-1 0 0,1 0 0,-1 0 0,1 0 0,-1 0 0,1 0 0,-1 0 0,1 0 0,0 0 0,-1-1 0,1 1 0,-1 0 0,1 0 0,0-1 0,-1 1 0,1 0 0,-1-1 0,1 1 0,0 0 0,0-1 0,-1 1 0,0-1 0,-16-24 0,13 19 0,-11-17 0,-68-95 0,80 114 0,0 1 0,0 0 0,0 0 0,0 0 0,-1 0 0,-4-3 0,7 5 0,0 1 0,0 0 0,0-1 0,1 1 0,-1-1 0,0 1 0,0 0 0,0 0 0,0 0 0,0-1 0,0 1 0,0 0 0,0 0 0,0 0 0,0 0 0,0 1 0,0-1 0,0 0 0,1 0 0,-1 0 0,0 1 0,0-1 0,0 1 0,0-1 0,0 0 0,0 1 0,1-1 0,-1 1 0,0 0 0,0-1 0,1 1 0,-1 0 0,1-1 0,-2 2 0,0 2 0,-1 0 0,1 0 0,0 0 0,0 0 0,0 0 0,0 0 0,1 1 0,-2 6 0,-3 38 0,5-36 0,0-1 0,-6 24 0,7-36 0,0 0 0,0 1 0,0-1 0,0 1 0,0-1 0,0 1 0,-1-1 0,1 0 0,0 1 0,0-1 0,0 0 0,-1 1 0,1-1 0,0 0 0,0 1 0,-1-1 0,1 0 0,0 1 0,-1-1 0,1 0 0,0 0 0,-1 1 0,1-1 0,0 0 0,-1 0 0,1 0 0,-1 1 0,1-1 0,0 0 0,-1 0 0,1 0 0,-1 0 0,1 0 0,-1 0 0,1 0 0,0 0 0,-1 0 0,1 0 0,-1 0 0,1 0 0,0 0 0,-1-1 0,1 1 0,-1 0 0,1 0 0,0 0 0,-1-1 0,-18-14 0,19 14 0,-26-29 0,-32-48 0,37 49 0,20 28 0,0-1 0,1 1 0,-1 0 0,0 0 0,0-1 0,0 1 0,-1 0 0,1 0 0,0 0 0,0 0 0,-1 1 0,1-1 0,0 0 0,-3-1 0,3 2 0,0 1 0,0-1 0,-1 0 0,1 0 0,0 0 0,0 1 0,0-1 0,0 0 0,0 1 0,0-1 0,0 1 0,0 0 0,0-1 0,0 1 0,0 0 0,0-1 0,0 1 0,0 0 0,0 0 0,0 1 0,-21 22 0,2 2 0,-28 44 0,12-16 0,33-50 0,0 0 0,0 0 0,-1 0 0,1 0 0,-1-1 0,-4 4 0,7-6 0,0 0 0,0-1 0,0 1 0,0-1 0,0 1 0,0-1 0,0 0 0,-1 1 0,1-1 0,0 0 0,0 0 0,0 1 0,0-1 0,0 0 0,0 0 0,-1 0 0,1 0 0,0-1 0,0 1 0,0 0 0,0 0 0,0-1 0,0 1 0,0-1 0,0 1 0,0-1 0,0 1 0,0-1 0,0 0 0,0 1 0,0-1 0,0 0 0,-1-1 0,-2-4 0,-1 0 0,1 0 0,0-1 0,0 1 0,1-1 0,-1 0 0,2 0 0,-3-9 0,-13-28 0,17 43 0,1 0 0,-1 0 0,0 0 0,1 0 0,-1 0 0,0 0 0,1 0 0,-1 0 0,0 0 0,0 0 0,0 0 0,0 1 0,0-1 0,0 0 0,0 1 0,0-1 0,0 1 0,0-1 0,-1 1 0,1-1 0,0 1 0,0 0 0,0-1 0,-1 1 0,1 0 0,0 0 0,0 0 0,0 0 0,-1 0 0,1 0 0,0 1 0,0-1 0,-1 0 0,1 1 0,0-1 0,0 0 0,0 1 0,0 0 0,0-1 0,0 1 0,0 0 0,0-1 0,-2 2 0,-4 5 0,-1-1 0,1 1 0,0 1 0,-8 10 0,11-12 0,-31 44 0,23-32 0,-24 29 0,34-46 0,1 1 0,-1 0 0,0-1 0,1 1 0,-1-1 0,0 0 0,0 0 0,0 0 0,0 0 0,0 0 0,0 0 0,-3 1 0,3-2 0,1 0 0,-1 0 0,1 0 0,-1 0 0,1 0 0,-1 0 0,0-1 0,1 1 0,-1 0 0,1-1 0,0 0 0,-1 1 0,1-1 0,-1 0 0,1 1 0,0-1 0,0 0 0,-3-2 0,-5-6 0,1 0 0,-1-1 0,2 0 0,-1 0 0,-9-19 0,5 10 0,-17-32 0,21 35 0,-1 0 0,0 1 0,-2 0 0,1 0 0,-23-22 0,32 36 0,0 0 0,-1 0 0,1 0 0,-1 0 0,0 0 0,1 0 0,-1 0 0,0 1 0,0-1 0,1 0 0,-1 1 0,0 0 0,0-1 0,0 1 0,0 0 0,0 0 0,1 0 0,-1 0 0,0 0 0,0 0 0,0 1 0,-2 0 0,-3 1 0,0 1 0,0 0 0,1 0 0,-10 6 0,-113 85 0,0 0 0,126-92 0,-1 0 0,0 0 0,0 0 0,0 0 0,0-1 0,-8 3 0,10-4 0,1 0 0,-1 0 0,1 0 0,-1 0 0,1 0 0,-1 0 0,1-1 0,-1 1 0,1 0 0,-1-1 0,1 1 0,-1-1 0,1 1 0,0-1 0,-1 0 0,1 0 0,0 1 0,0-1 0,-1 0 0,1 0 0,-1-2 0,-8-9 0,1 1 0,1-1 0,-11-22 0,11 20 0,0 0 0,-12-15 0,19 28 0,1 0 0,-1 0 0,0 0 0,0 0 0,0 0 0,0 1 0,0-1 0,0 0 0,0 0 0,0 1 0,0-1 0,0 1 0,0-1 0,0 1 0,-1-1 0,1 1 0,0 0 0,0 0 0,0 0 0,-1-1 0,1 1 0,-2 0 0,1 1 0,0-1 0,0 1 0,0 0 0,1 0 0,-1-1 0,0 1 0,0 0 0,0 0 0,1 1 0,-1-1 0,0 0 0,-1 2 0,-3 4 0,-1 1 0,1-1 0,1 1 0,-8 13 0,-16 40 0,7-11 0,21-48 0,0-1 0,1 1 0,-1-1 0,0 0 0,0 1 0,0-1 0,0 0 0,0 0 0,0 0 0,0 0 0,0 0 0,0 0 0,-1 0 0,1 0 0,0 0 0,-1 0 0,1-1 0,-3 2 0,3-2 0,-1 0 0,0 0 0,0 0 0,1 0 0,-1-1 0,0 1 0,0 0 0,1-1 0,-1 1 0,0-1 0,1 0 0,-1 1 0,1-1 0,-1 0 0,1 0 0,-3-2 0,-9-8 0,-1 0 0,2-1 0,0-1 0,-16-20 0,-12-14 0,24 29 0,8 8 0,-19-17 0,24 25 0,0 0 0,1 0 0,-1 0 0,0 0 0,0 0 0,0 1 0,0 0 0,0-1 0,-1 1 0,1 0 0,0 1 0,-5-2 0,-3 2 0,0 1 0,0 0 0,-1 0 0,1 1 0,1 0 0,-1 1 0,0 0 0,1 1 0,-15 7 0,-4 4 0,-51 35 0,75-47 0,2 0 0,-1 0 0,0 0 0,-1-1 0,1 0 0,-6 2 0,9-3 0,0-1 0,0 0 0,-1 0 0,1 0 0,0 1 0,-1-1 0,1 0 0,0 0 0,-1-1 0,1 1 0,0 0 0,0 0 0,-1-1 0,1 1 0,0-1 0,0 1 0,-1-1 0,1 1 0,0-1 0,0 0 0,0 0 0,0 1 0,-1-3 0,-13-12 0,1-2 0,1 0 0,1 0 0,-18-34 0,10 17 0,13 21 0,4 7 0,-1 0 0,1 1 0,-1-1 0,0 1 0,-8-8 0,12 12 0,-1 1 0,0-1 0,0 0 0,0 1 0,1-1 0,-1 1 0,0 0 0,0-1 0,0 1 0,0 0 0,0-1 0,1 1 0,-1 0 0,0 0 0,0 0 0,0 0 0,0 0 0,0 0 0,0 0 0,0 0 0,0 0 0,0 0 0,-1 1 0,0 0 0,0 0 0,0 0 0,1 0 0,-1 0 0,0 1 0,1-1 0,-1 0 0,1 1 0,-1-1 0,-1 4 0,-2 3 0,-1 1 0,2 0 0,-6 14 0,9-22 0,-9 27 0,-5 15 0,14-40 0,-1-1 0,1 1 0,0-1 0,-1 1 0,0-1 0,1 0 0,-1 0 0,0 0 0,0 0 0,0 0 0,-1 0 0,-2 2 0,5-4 0,-1 1 0,0-1 0,0 0 0,1 1 0,-1-1 0,0 0 0,0 0 0,0 1 0,0-1 0,1 0 0,-1 0 0,0 0 0,0 0 0,0 0 0,0 0 0,0 0 0,0-1 0,1 1 0,-1 0 0,0 0 0,0-1 0,0 1 0,1 0 0,-1-1 0,-1 0 0,-1-2 0,0 1 0,1-1 0,-1 1 0,1-1 0,-3-3 0,-11-13 0,15 18 0,0 1 0,0-1 0,1 1 0,-1-1 0,0 1 0,0-1 0,0 1 0,0 0 0,1-1 0,-1 1 0,0 0 0,0 0 0,0 0 0,0 0 0,0 0 0,0 0 0,0 0 0,0 0 0,0 0 0,1 0 0,-1 0 0,0 1 0,-1-1 0,0 1 0,1 0 0,0 0 0,-1 1 0,1-1 0,-1 0 0,1 0 0,0 1 0,0-1 0,0 1 0,0-1 0,0 1 0,0-1 0,0 1 0,-1 2 0,-7 26 0,7-21 0,1-1 0,0 18 0,1-19 0,0 0 0,-1 0 0,0 0 0,-3 12 0,-1-8-1365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6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0,'27'10,"44"24,-17-7,202 78,-111-49,-19 3,-82-37,1-1,77 23,-6-19,-74-17,0 1,68 25,-7 14,-72-32,1-1,1-1,0-2,40 10,-62-20,0 1,0 0,0 1,-1 1,19 9,43 37,-67-47,19 14,2-1,0-1,1-1,1-1,54 19,-69-30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8.4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1950 1,'-13'1,"-1"0,1 1,0 0,-15 6,-22 4,-67 9,1 5,-204 77,309-99,-283 101,-135-17,393-83,0 2,0 1,1 2,-40 17,33-7,20-8,0-1,-1-2,0 0,-1-1,-38 7,59-15,-1 0,1 0,-1 0,1-1,0 1,-1-1,1 0,0 0,-1 0,1 0,0-1,0 1,0-1,0 0,0 1,0-1,1-1,-1 1,1 0,-1-1,-1-2,-23-25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13.3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1,'3'48,"2"0,16 72,-12-74,-1 0,3 83,-12-92,2 1,8 48,0-16,-6-44,0 0,14 47,-14-61,0-1,1 20,2 9,-3-31,0-7,-2-3,0 0,-1 0,1 0,-1 0,0 0,1-1,-1 1,0 0,1 0,-1 0,0-3,5-233,-7 150,2 62,-1 11,1 1,0 0,1 0,1 0,0-1,5-18,-7 32,0-1,1 1,-1-1,0 1,0-1,0 1,1-1,-1 1,0-1,0 1,1-1,-1 1,0-1,1 1,-1 0,1-1,-1 1,1 0,-1-1,0 1,1 0,-1 0,1-1,-1 1,1 0,-1 0,1 0,0 0,-1 0,1 0,1 0,-1 0,0 1,0-1,0 1,1-1,-1 1,0-1,0 1,0 0,0 0,0 0,1 1,4 4,0 1,9 14,73 149,-86-167,3 9,1-1,0 1,1-2,9 13,-15-22,1 1,-1-1,1 0,-1 1,1-1,-1 0,1 0,0 0,0 0,-1 0,1-1,0 1,0 0,0-1,0 0,0 1,3-1,-2 0,1 0,-1-1,1 1,-1-1,1 0,-1 0,1 0,-1 0,4-3,1 0,-1-1,0 1,0-2,0 1,0-1,-1 0,7-9,-9 10,0 0,-1 0,0 0,0 0,0 0,0-1,-1 1,0-1,0 0,-1 0,1 0,-1 0,-1 0,1 0,-1 0,0 0,0 0,-1 0,0 0,0 0,0 1,-1-1,-3-8,1 3,-1 0,-1 0,0 0,0 1,-1 0,0 0,-1 1,0 0,-11-10,-30-25,35 30,-1 0,-21-14,32 25,-1 0,0 1,0 0,0 0,0 0,0 1,0-1,-1 1,1 1,0-1,-1 1,1 0,-8 1,-3 1,0 0,-30 10,18-1,28-11,0 0,0 0,1 0,-1 0,0 0,0 0,1 0,-1 0,0 0,0 1,0-1,1 0,-1 0,0 0,0 0,0 0,1 1,-1-1,0 0,0 0,0 0,0 0,0 1,1-1,-1 0,0 0,0 1,0-1,0 0,0 0,0 0,0 1,0-1,0 0,0 0,0 1,0-1,0 0,0 0,0 1,0-1,0 0,0 0,0 1,0-1,0 0,0 0,-1 0,1 1,0-1,0 0,0 0,0 0,0 1,-1-1,1 0,0 0,0 0,0 0,-1 0,1 1,0-1,0 0,0 0,-1 0,1 0,0 0,-1 0,23 5,121 4,-97-9,86 13,-97-6,-1 2,0 1,49 21,-75-27,0 1,-1 0,0 1,0 0,0 0,0 0,-1 1,6 8,-7-8,0-1,0 0,0 0,1-1,0 0,0 0,0 0,1-1,0 1,0-2,11 6,2-4,-1-1,1-1,21 2,-20-4,1 2,24 6,-45-9,0 0,0 0,0 1,0-1,-1 0,1 0,0 1,0-1,-1 0,1 1,0-1,0 0,-1 1,1-1,0 1,-1 0,1-1,-1 1,1-1,-1 1,1 0,-1-1,1 2,-1-1,0 0,0-1,-1 1,1-1,0 1,-1 0,1-1,0 1,-1-1,1 1,-1-1,1 1,-1-1,1 1,-1-1,1 1,-1-1,0 0,1 1,-2-1,-5 4,0-1,0-1,-13 4,5-3,-1 0,-32 0,40-3,0 0,0-1,0 0,0-1,0 1,0-2,-13-4,5-1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2:04:21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72,'17'5,"0"-1,0-1,35 3,56-5,-64-2,943 1,-876 8,-26 0,326-5,-228-4,-140 1,-15 1,0-1,0-2,28-4,-18 0,1 2,76 3,5 0,-102-1,0-1,0-2,-1 1,0-2,23-10,-23 9,1 0,0 1,0 0,37-4,92 9,-5 2,-96-9,-37 5,-1 2,0-1,0 1,0 0,1 1,-1 0,11 1,-3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2:04:30.46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1,'15'-1,"-1"2,0 0,26 5,-4 3,1-2,0-1,55 1,-70-5,0 0,23 5,-10-1,33 4,120 0,388-11,-546 3,34 5,22 2,222-8,-160-2,-52-7,-40 2,164-24,-38 4,-44 23,-100 4,0-1,47-7,-29 0,1 3,60 3,-73 2,-20 0,36 7,-35-4,29 1,68-5,-102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2:04:37.47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1,'32'0,"32"-1,0 3,71 12,-46 9,-11-3,-39-13,71 3,38-10,-77-1,1097 0,-1157 1,-1-1,1 0,0 0,-1-1,1-1,-1 1,1-2,-1 1,14-9,-15 9,-1 0,1 1,0-1,0 2,0-1,0 1,0 1,0-1,13 2,-6 0,29-4,-26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2:04:58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12:04:58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1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8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390FA0-5103-43B1-BD90-A33723412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7" r="-1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FA38E8-A3F8-4D41-AFC8-797540B6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E"/>
                </a:solidFill>
              </a:rPr>
              <a:t>Project 1.2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DCA97-E311-494D-8023-4B3638E3D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r>
              <a:rPr lang="nl-NL" sz="1600">
                <a:solidFill>
                  <a:srgbClr val="FFFFFE"/>
                </a:solidFill>
              </a:rPr>
              <a:t>Werkvoorbereiding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79BA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7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7AC29-83F8-4046-8C3D-8D6F7244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CEB5299-CF31-4DE6-98FD-626B1708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172"/>
          <a:stretch/>
        </p:blipFill>
        <p:spPr>
          <a:xfrm>
            <a:off x="0" y="-44622"/>
            <a:ext cx="12192000" cy="7014067"/>
          </a:xfrm>
          <a:prstGeom prst="rect">
            <a:avLst/>
          </a:prstGeom>
        </p:spPr>
      </p:pic>
      <p:sp>
        <p:nvSpPr>
          <p:cNvPr id="6" name="Bijschrift: gebogen lijn 5">
            <a:extLst>
              <a:ext uri="{FF2B5EF4-FFF2-40B4-BE49-F238E27FC236}">
                <a16:creationId xmlns:a16="http://schemas.microsoft.com/office/drawing/2014/main" id="{93B373AA-D68A-4970-8FFE-7F7F4C4A53CD}"/>
              </a:ext>
            </a:extLst>
          </p:cNvPr>
          <p:cNvSpPr/>
          <p:nvPr/>
        </p:nvSpPr>
        <p:spPr>
          <a:xfrm>
            <a:off x="8447810" y="2826327"/>
            <a:ext cx="3138054" cy="9663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033"/>
              <a:gd name="adj6" fmla="val -166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We maken dus </a:t>
            </a:r>
            <a:r>
              <a:rPr lang="nl-NL" b="1" u="sng"/>
              <a:t>géén</a:t>
            </a:r>
            <a:r>
              <a:rPr lang="nl-NL"/>
              <a:t> gebruik van dit format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77C36F9-2514-46BB-9A5C-D7FC854B6281}"/>
              </a:ext>
            </a:extLst>
          </p:cNvPr>
          <p:cNvCxnSpPr/>
          <p:nvPr/>
        </p:nvCxnSpPr>
        <p:spPr>
          <a:xfrm>
            <a:off x="3590059" y="2763982"/>
            <a:ext cx="4701886" cy="244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96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CF6BE-CB7F-4534-93EA-6CE0127D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9820D-3E9A-4BF6-9981-23D8D2AA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18813"/>
          </a:xfrm>
        </p:spPr>
        <p:txBody>
          <a:bodyPr>
            <a:normAutofit/>
          </a:bodyPr>
          <a:lstStyle/>
          <a:p>
            <a:r>
              <a:rPr lang="nl-NL" sz="2800"/>
              <a:t>Mensen die </a:t>
            </a:r>
            <a:r>
              <a:rPr lang="nl-NL" sz="2800" dirty="0" err="1"/>
              <a:t>Digibib</a:t>
            </a:r>
            <a:r>
              <a:rPr lang="nl-NL" sz="2800"/>
              <a:t> nog niet werkend hebben komen even naar voren.</a:t>
            </a:r>
          </a:p>
          <a:p>
            <a:endParaRPr lang="nl-NL" sz="2800"/>
          </a:p>
          <a:p>
            <a:r>
              <a:rPr lang="nl-NL" sz="2800"/>
              <a:t>De rest succes!</a:t>
            </a:r>
          </a:p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62409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1A6EA6-8E27-4C42-B660-C66984EF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0" y="169827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1619E5-BDA7-4C3E-90BC-75A11D0E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52" y="0"/>
            <a:ext cx="10738695" cy="6858000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1DBE833B-3688-48F3-96C5-D536A9B61D41}"/>
              </a:ext>
            </a:extLst>
          </p:cNvPr>
          <p:cNvGrpSpPr/>
          <p:nvPr/>
        </p:nvGrpSpPr>
        <p:grpSpPr>
          <a:xfrm>
            <a:off x="1201371" y="5094257"/>
            <a:ext cx="2593440" cy="439920"/>
            <a:chOff x="1201371" y="5094257"/>
            <a:chExt cx="25934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14:cNvPr>
                <p14:cNvContentPartPr/>
                <p14:nvPr/>
              </p14:nvContentPartPr>
              <p14:xfrm>
                <a:off x="1201371" y="5303417"/>
                <a:ext cx="2579040" cy="6660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8371" y="5240417"/>
                  <a:ext cx="2704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14:cNvPr>
                <p14:cNvContentPartPr/>
                <p14:nvPr/>
              </p14:nvContentPartPr>
              <p14:xfrm>
                <a:off x="3082371" y="5094257"/>
                <a:ext cx="680760" cy="28224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9404" y="5031257"/>
                  <a:ext cx="806334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14:cNvPr>
                <p14:cNvContentPartPr/>
                <p14:nvPr/>
              </p14:nvContentPartPr>
              <p14:xfrm>
                <a:off x="3092451" y="5348777"/>
                <a:ext cx="702360" cy="1854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9451" y="5285777"/>
                  <a:ext cx="828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14:cNvPr>
                <p14:cNvContentPartPr/>
                <p14:nvPr/>
              </p14:nvContentPartPr>
              <p14:xfrm>
                <a:off x="3082371" y="5120177"/>
                <a:ext cx="357840" cy="32364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9371" y="5057177"/>
                  <a:ext cx="48348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80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/>
              <a:t>Project 1.2: </a:t>
            </a:r>
            <a:br>
              <a:rPr lang="en-US" sz="3400"/>
            </a:br>
            <a:br>
              <a:rPr lang="en-US" sz="3400"/>
            </a:br>
            <a:r>
              <a:rPr lang="en-US" sz="3400"/>
              <a:t>bouw pw-02 </a:t>
            </a:r>
            <a:r>
              <a:rPr lang="en-US" sz="3400" err="1"/>
              <a:t>vakantiewoning</a:t>
            </a:r>
            <a:endParaRPr lang="en-US" sz="3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9D564F7-0C12-421C-B7A1-EC0841421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9685" y="34992"/>
            <a:ext cx="4662872" cy="64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60A7CD-596E-AECF-1787-0EF7E36D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" y="1033669"/>
            <a:ext cx="11910456" cy="28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1:</a:t>
            </a:r>
            <a:br>
              <a:rPr lang="nl-NL"/>
            </a:br>
            <a:r>
              <a:rPr lang="nl-NL"/>
              <a:t>Inventarisatie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07889"/>
            <a:ext cx="9603275" cy="3762216"/>
          </a:xfrm>
        </p:spPr>
        <p:txBody>
          <a:bodyPr>
            <a:normAutofit/>
          </a:bodyPr>
          <a:lstStyle/>
          <a:p>
            <a:r>
              <a:rPr lang="nl-NL" sz="2800"/>
              <a:t>Inventariseer welke opdrachten je deze periode gaat doen</a:t>
            </a:r>
          </a:p>
          <a:p>
            <a:r>
              <a:rPr lang="nl-NL" sz="2800"/>
              <a:t>Denk na wat deze opdracht volgens jou inhoud</a:t>
            </a:r>
          </a:p>
          <a:p>
            <a:r>
              <a:rPr lang="nl-NL" sz="2800"/>
              <a:t>Denk na wat je bij deze opdracht verwacht te gaan leren.</a:t>
            </a:r>
          </a:p>
          <a:p>
            <a:r>
              <a:rPr lang="nl-NL" sz="2800"/>
              <a:t>Bedenk ook hoe lang je verwacht met zo’n opdracht bezig te zijn.</a:t>
            </a:r>
          </a:p>
          <a:p>
            <a:r>
              <a:rPr lang="nl-NL" sz="2800"/>
              <a:t>Dit beschrijf je in een verslag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06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2:</a:t>
            </a:r>
            <a:br>
              <a:rPr lang="nl-NL"/>
            </a:br>
            <a:r>
              <a:rPr lang="nl-NL"/>
              <a:t>Plan van aanpak/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/>
              <a:t>Je hebt nagedacht over alle opdrachten</a:t>
            </a:r>
          </a:p>
          <a:p>
            <a:r>
              <a:rPr lang="nl-NL" sz="2800"/>
              <a:t>Maak hiervan een strokenplanning in Excel</a:t>
            </a:r>
          </a:p>
        </p:txBody>
      </p:sp>
    </p:spTree>
    <p:extLst>
      <p:ext uri="{BB962C8B-B14F-4D97-AF65-F5344CB8AC3E}">
        <p14:creationId xmlns:p14="http://schemas.microsoft.com/office/powerpoint/2010/main" val="93633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err="1"/>
              <a:t>opdracht</a:t>
            </a:r>
            <a:r>
              <a:rPr lang="en-US" sz="2500"/>
              <a:t> 3:</a:t>
            </a:r>
            <a:br>
              <a:rPr lang="en-US" sz="2500"/>
            </a:br>
            <a:r>
              <a:rPr lang="en-US" sz="2500" err="1"/>
              <a:t>Verslag</a:t>
            </a:r>
            <a:r>
              <a:rPr lang="en-US" sz="2500"/>
              <a:t> </a:t>
            </a:r>
            <a:r>
              <a:rPr lang="en-US" sz="2500" err="1"/>
              <a:t>overzicht</a:t>
            </a:r>
            <a:r>
              <a:rPr lang="en-US" sz="2500"/>
              <a:t> </a:t>
            </a:r>
            <a:r>
              <a:rPr lang="en-US" sz="2500" err="1"/>
              <a:t>partijen</a:t>
            </a:r>
            <a:endParaRPr lang="en-US" sz="2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7BAD74-D3DB-4F28-A70C-1CB8E08C4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535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6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4EC85-EF6C-4137-A953-A53F879A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Verslag overzicht partijen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FF9F815-94BB-4358-BE3B-7AA8A7675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" y="2100391"/>
            <a:ext cx="12136367" cy="12306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84C5A2C9-58F4-4C71-8315-5B937D386932}"/>
                  </a:ext>
                </a:extLst>
              </p14:cNvPr>
              <p14:cNvContentPartPr/>
              <p14:nvPr/>
            </p14:nvContentPartPr>
            <p14:xfrm>
              <a:off x="2102811" y="2292737"/>
              <a:ext cx="1155600" cy="3924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84C5A2C9-58F4-4C71-8315-5B937D3869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811" y="2283737"/>
                <a:ext cx="1173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D402381E-06AF-42BC-89DC-8C0A2E7CF487}"/>
                  </a:ext>
                </a:extLst>
              </p14:cNvPr>
              <p14:cNvContentPartPr/>
              <p14:nvPr/>
            </p14:nvContentPartPr>
            <p14:xfrm>
              <a:off x="2089491" y="2324777"/>
              <a:ext cx="1191240" cy="3348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D402381E-06AF-42BC-89DC-8C0A2E7CF4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6510" y="2261777"/>
                <a:ext cx="1316842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1253313A-69AB-4A15-B1B4-E031429974D6}"/>
                  </a:ext>
                </a:extLst>
              </p14:cNvPr>
              <p14:cNvContentPartPr/>
              <p14:nvPr/>
            </p14:nvContentPartPr>
            <p14:xfrm>
              <a:off x="7908891" y="2834177"/>
              <a:ext cx="828000" cy="27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1253313A-69AB-4A15-B1B4-E031429974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5891" y="2771995"/>
                <a:ext cx="953640" cy="151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05B5F2FB-4A35-48DE-A68E-2193EEBD4476}"/>
                  </a:ext>
                </a:extLst>
              </p14:cNvPr>
              <p14:cNvContentPartPr/>
              <p14:nvPr/>
            </p14:nvContentPartPr>
            <p14:xfrm>
              <a:off x="7667331" y="5015777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05B5F2FB-4A35-48DE-A68E-2193EEBD4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8331" y="50067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E89C9EB0-5440-4982-94AF-05B347EE07E3}"/>
                  </a:ext>
                </a:extLst>
              </p14:cNvPr>
              <p14:cNvContentPartPr/>
              <p14:nvPr/>
            </p14:nvContentPartPr>
            <p14:xfrm>
              <a:off x="6328491" y="4806977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E89C9EB0-5440-4982-94AF-05B347EE07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9491" y="47979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B7D38304-0534-4D08-8AFA-CED05B1C5781}"/>
                  </a:ext>
                </a:extLst>
              </p14:cNvPr>
              <p14:cNvContentPartPr/>
              <p14:nvPr/>
            </p14:nvContentPartPr>
            <p14:xfrm>
              <a:off x="2223237" y="5896784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B7D38304-0534-4D08-8AFA-CED05B1C57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4237" y="588778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Bijschrift: gebogen lijn 17">
            <a:extLst>
              <a:ext uri="{FF2B5EF4-FFF2-40B4-BE49-F238E27FC236}">
                <a16:creationId xmlns:a16="http://schemas.microsoft.com/office/drawing/2014/main" id="{13635AB2-9F3D-4CA6-BD6C-549C13647693}"/>
              </a:ext>
            </a:extLst>
          </p:cNvPr>
          <p:cNvSpPr/>
          <p:nvPr/>
        </p:nvSpPr>
        <p:spPr>
          <a:xfrm>
            <a:off x="7393132" y="3532909"/>
            <a:ext cx="1480704" cy="5319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1923"/>
              <a:gd name="adj6" fmla="val 6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verslag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A567EC02-0445-93DB-C41F-36B493EB766F}"/>
                  </a:ext>
                </a:extLst>
              </p14:cNvPr>
              <p14:cNvContentPartPr/>
              <p14:nvPr/>
            </p14:nvContentPartPr>
            <p14:xfrm>
              <a:off x="2167050" y="2491166"/>
              <a:ext cx="1218960" cy="1407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A567EC02-0445-93DB-C41F-36B493EB76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8053" y="2482166"/>
                <a:ext cx="1236595" cy="1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43894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937AA0-4A95-48B0-8E3C-C33D6D783E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DCE0D0-5EAC-4866-8312-1F0177A19D11}">
  <ds:schemaRefs>
    <ds:schemaRef ds:uri="1e3ce222-b516-4c4d-b8c8-4bdfb41128c1"/>
    <ds:schemaRef ds:uri="cdb57d31-47ec-465d-bfe9-1394de3bb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05CB1D-C3DC-40DE-8D52-55C78EE593CD}">
  <ds:schemaRefs>
    <ds:schemaRef ds:uri="1e3ce222-b516-4c4d-b8c8-4bdfb41128c1"/>
    <ds:schemaRef ds:uri="cdb57d31-47ec-465d-bfe9-1394de3bb8b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Breedbeeld</PresentationFormat>
  <Paragraphs>20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Galerie</vt:lpstr>
      <vt:lpstr>Project 1.2</vt:lpstr>
      <vt:lpstr>PowerPoint-presentatie</vt:lpstr>
      <vt:lpstr>PowerPoint-presentatie</vt:lpstr>
      <vt:lpstr>Project 1.2:   bouw pw-02 vakantiewoning</vt:lpstr>
      <vt:lpstr>PowerPoint-presentatie</vt:lpstr>
      <vt:lpstr>opdracht 1: Inventarisatie werkzaamheden</vt:lpstr>
      <vt:lpstr>opdracht 2: Plan van aanpak/ planning</vt:lpstr>
      <vt:lpstr>opdracht 3: Verslag overzicht partijen</vt:lpstr>
      <vt:lpstr>Verslag overzicht partijen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1.2</dc:title>
  <dc:creator>Anita van Hofslot</dc:creator>
  <cp:lastModifiedBy>Hofslot-Stal, Anita van</cp:lastModifiedBy>
  <cp:revision>1</cp:revision>
  <dcterms:created xsi:type="dcterms:W3CDTF">2020-11-18T12:17:24Z</dcterms:created>
  <dcterms:modified xsi:type="dcterms:W3CDTF">2022-11-23T08:36:45Z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